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3"/>
  </p:notesMasterIdLst>
  <p:handoutMasterIdLst>
    <p:handoutMasterId r:id="rId44"/>
  </p:handoutMasterIdLst>
  <p:sldIdLst>
    <p:sldId id="256" r:id="rId18"/>
    <p:sldId id="257" r:id="rId19"/>
    <p:sldId id="276" r:id="rId20"/>
    <p:sldId id="258" r:id="rId21"/>
    <p:sldId id="277" r:id="rId22"/>
    <p:sldId id="260" r:id="rId23"/>
    <p:sldId id="261" r:id="rId24"/>
    <p:sldId id="262" r:id="rId25"/>
    <p:sldId id="278" r:id="rId26"/>
    <p:sldId id="263" r:id="rId27"/>
    <p:sldId id="265" r:id="rId28"/>
    <p:sldId id="279" r:id="rId29"/>
    <p:sldId id="266" r:id="rId30"/>
    <p:sldId id="280" r:id="rId31"/>
    <p:sldId id="267" r:id="rId32"/>
    <p:sldId id="268" r:id="rId33"/>
    <p:sldId id="270" r:id="rId34"/>
    <p:sldId id="285" r:id="rId35"/>
    <p:sldId id="286" r:id="rId36"/>
    <p:sldId id="272" r:id="rId37"/>
    <p:sldId id="281" r:id="rId38"/>
    <p:sldId id="282" r:id="rId39"/>
    <p:sldId id="283" r:id="rId40"/>
    <p:sldId id="284" r:id="rId41"/>
    <p:sldId id="27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o You Say I am" id="{C8CE7D4E-24A3-49AA-B81A-5E3F3AA2AE83}">
          <p14:sldIdLst>
            <p14:sldId id="256"/>
          </p14:sldIdLst>
        </p14:section>
        <p14:section name="Verse 1" id="{20F5BB7A-18D4-43D2-AE33-66DBA01DDFB8}">
          <p14:sldIdLst>
            <p14:sldId id="257"/>
            <p14:sldId id="276"/>
            <p14:sldId id="258"/>
          </p14:sldIdLst>
        </p14:section>
        <p14:section name="Chorus 1" id="{7D256A1C-6CF9-47D5-ABAF-3E6B7D75E308}">
          <p14:sldIdLst>
            <p14:sldId id="277"/>
            <p14:sldId id="260"/>
            <p14:sldId id="261"/>
          </p14:sldIdLst>
        </p14:section>
        <p14:section name="Verse 2" id="{F969FFA5-1997-49A5-8ED9-DEE1C20BB844}">
          <p14:sldIdLst>
            <p14:sldId id="262"/>
            <p14:sldId id="278"/>
            <p14:sldId id="263"/>
          </p14:sldIdLst>
        </p14:section>
        <p14:section name="Chorus 2" id="{17102068-A7B5-42E5-9663-E7F680097586}">
          <p14:sldIdLst>
            <p14:sldId id="265"/>
            <p14:sldId id="279"/>
            <p14:sldId id="266"/>
            <p14:sldId id="280"/>
            <p14:sldId id="267"/>
          </p14:sldIdLst>
        </p14:section>
        <p14:section name="Bridge" id="{8AEE0245-EECB-41F0-8E7E-CC2E39F65DA2}">
          <p14:sldIdLst>
            <p14:sldId id="268"/>
            <p14:sldId id="270"/>
            <p14:sldId id="285"/>
            <p14:sldId id="286"/>
            <p14:sldId id="272"/>
          </p14:sldIdLst>
        </p14:section>
        <p14:section name="Chorus 2" id="{E87320B5-96A4-4346-9D5F-CC25107C8CB5}">
          <p14:sldIdLst>
            <p14:sldId id="281"/>
            <p14:sldId id="282"/>
            <p14:sldId id="283"/>
            <p14:sldId id="28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viewProps" Target="view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Yes He died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2126490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the Son sets free</a:t>
            </a:r>
          </a:p>
          <a:p>
            <a:r>
              <a:rPr lang="en-US" dirty="0"/>
              <a:t>Oh is free indeed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0672252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a child of God</a:t>
            </a:r>
          </a:p>
          <a:p>
            <a:r>
              <a:rPr lang="en-US" dirty="0"/>
              <a:t>Yes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7261836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my Father's house</a:t>
            </a:r>
          </a:p>
          <a:p>
            <a:r>
              <a:rPr lang="en-US" dirty="0"/>
              <a:t>There's a place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3727832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a child of God</a:t>
            </a:r>
          </a:p>
          <a:p>
            <a:r>
              <a:rPr lang="en-US" dirty="0"/>
              <a:t>Yes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48030804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14988759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chosen</a:t>
            </a:r>
          </a:p>
          <a:p>
            <a:r>
              <a:rPr lang="en-US" dirty="0"/>
              <a:t>Not forsaken</a:t>
            </a:r>
          </a:p>
          <a:p>
            <a:r>
              <a:rPr lang="en-US" dirty="0"/>
              <a:t>I am who You say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55808732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for me</a:t>
            </a:r>
          </a:p>
          <a:p>
            <a:r>
              <a:rPr lang="en-US" dirty="0"/>
              <a:t>Not against me</a:t>
            </a:r>
          </a:p>
          <a:p>
            <a:r>
              <a:rPr lang="en-US" dirty="0"/>
              <a:t>I am who You say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30398880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chosen</a:t>
            </a:r>
          </a:p>
          <a:p>
            <a:r>
              <a:rPr lang="en-US" dirty="0"/>
              <a:t>Not forsaken</a:t>
            </a:r>
          </a:p>
          <a:p>
            <a:r>
              <a:rPr lang="en-US" dirty="0"/>
              <a:t>I am who You say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20082786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for me</a:t>
            </a:r>
          </a:p>
          <a:p>
            <a:r>
              <a:rPr lang="en-US" dirty="0"/>
              <a:t>Not against me</a:t>
            </a:r>
          </a:p>
          <a:p>
            <a:r>
              <a:rPr lang="en-US" dirty="0"/>
              <a:t>I am who You say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7588588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am I that the highest King</a:t>
            </a:r>
          </a:p>
          <a:p>
            <a:r>
              <a:rPr lang="en-US" dirty="0"/>
              <a:t>Would welcome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98472822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who You say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409075146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the Son sets free</a:t>
            </a:r>
          </a:p>
          <a:p>
            <a:r>
              <a:rPr lang="en-US" dirty="0"/>
              <a:t>Oh is free indeed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84226918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a child of God</a:t>
            </a:r>
          </a:p>
          <a:p>
            <a:r>
              <a:rPr lang="en-US" dirty="0"/>
              <a:t>Yes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33552026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my Father's house</a:t>
            </a:r>
          </a:p>
          <a:p>
            <a:r>
              <a:rPr lang="en-US" dirty="0"/>
              <a:t>There's a place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00142523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a child of God</a:t>
            </a:r>
          </a:p>
          <a:p>
            <a:r>
              <a:rPr lang="en-US" dirty="0"/>
              <a:t>Yes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45816212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29663925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was lost but He brought me in</a:t>
            </a:r>
          </a:p>
          <a:p>
            <a:r>
              <a:rPr lang="en-US" dirty="0"/>
              <a:t>Oh His love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43999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His love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22419555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the Son sets free</a:t>
            </a:r>
          </a:p>
          <a:p>
            <a:r>
              <a:rPr lang="en-US" dirty="0"/>
              <a:t>Oh is free indeed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4570090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a child of God</a:t>
            </a:r>
          </a:p>
          <a:p>
            <a:r>
              <a:rPr lang="en-US" dirty="0"/>
              <a:t>Yes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13903500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62242137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Free at last He has ransomed me</a:t>
            </a:r>
          </a:p>
          <a:p>
            <a:r>
              <a:rPr lang="en-US" dirty="0"/>
              <a:t>His grace runs deep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07759709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While I was a slave to sin</a:t>
            </a:r>
          </a:p>
          <a:p>
            <a:r>
              <a:rPr lang="en-US" dirty="0"/>
              <a:t>Jesus died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5278555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</TotalTime>
  <Words>324</Words>
  <Application>Microsoft Office PowerPoint</Application>
  <PresentationFormat>On-screen Show (4:3)</PresentationFormat>
  <Paragraphs>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170</cp:revision>
  <dcterms:created xsi:type="dcterms:W3CDTF">2011-12-04T14:58:54Z</dcterms:created>
  <dcterms:modified xsi:type="dcterms:W3CDTF">2023-07-01T05:31:08Z</dcterms:modified>
</cp:coreProperties>
</file>